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36004500"/>
  <p:notesSz cx="30270450" cy="39185850"/>
  <p:defaultTextStyle>
    <a:defPPr>
      <a:defRPr lang="en-US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088"/>
    <a:srgbClr val="50E713"/>
    <a:srgbClr val="F0F6B4"/>
    <a:srgbClr val="85DFA7"/>
    <a:srgbClr val="1C9E12"/>
    <a:srgbClr val="3B61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" d="100"/>
          <a:sy n="16" d="100"/>
        </p:scale>
        <p:origin x="-2820" y="-642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4734"/>
            <a:ext cx="24483060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3225" y="7567613"/>
            <a:ext cx="20412551" cy="161286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5568" y="7567613"/>
            <a:ext cx="60767595" cy="161286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622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024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0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0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2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515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8401053"/>
            <a:ext cx="25923240" cy="23761306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4564-4D84-48E2-9108-5FC771D22378}" type="datetimeFigureOut">
              <a:rPr lang="en-US" smtClean="0"/>
              <a:pPr/>
              <a:t>9/21/2009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2F1A-7B33-4A08-8921-86F43BF28A4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pson Okanagan Plateau Matr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6" y="142750"/>
            <a:ext cx="27555487" cy="35660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4596" y="785692"/>
            <a:ext cx="228601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8000" b="1" dirty="0" smtClean="0"/>
              <a:t>Thompson Okanagan Plateau Landscape Analysis</a:t>
            </a:r>
            <a:endParaRPr lang="en-CA" sz="8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4266" y="26717686"/>
          <a:ext cx="12501648" cy="850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608"/>
                <a:gridCol w="2083608"/>
                <a:gridCol w="2083608"/>
                <a:gridCol w="2083608"/>
                <a:gridCol w="2083608"/>
                <a:gridCol w="2083608"/>
              </a:tblGrid>
              <a:tr h="171136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CA" dirty="0" smtClean="0"/>
                        <a:t>Disturbance (</a:t>
                      </a:r>
                      <a:r>
                        <a:rPr lang="en-CA" dirty="0" err="1" smtClean="0"/>
                        <a:t>roadedness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33262">
                <a:tc rowSpan="4">
                  <a:txBody>
                    <a:bodyPr/>
                    <a:lstStyle/>
                    <a:p>
                      <a:r>
                        <a:rPr lang="en-CA" dirty="0" smtClean="0"/>
                        <a:t>Vulnerability</a:t>
                      </a:r>
                      <a:endParaRPr lang="en-CA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med-low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</a:tr>
              <a:tr h="127635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3B61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136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50E7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7635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8CE0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0F6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14464" y="25860430"/>
            <a:ext cx="564360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3115916" y="29360892"/>
            <a:ext cx="1571636" cy="4071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Province of British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tstevens</dc:creator>
  <cp:lastModifiedBy>tstevens</cp:lastModifiedBy>
  <cp:revision>7</cp:revision>
  <dcterms:created xsi:type="dcterms:W3CDTF">2009-09-01T19:00:55Z</dcterms:created>
  <dcterms:modified xsi:type="dcterms:W3CDTF">2009-09-22T00:00:25Z</dcterms:modified>
</cp:coreProperties>
</file>